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4D6517D-6EA4-4E9E-BEE7-2F72527BC787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balakov/399177829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umn.edu/mod/resource/view.php?id=1083578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umn.edu/mod/resource/view.php?id=108357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325061" y="3088979"/>
            <a:ext cx="3159497" cy="5864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High tech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b="1" cap="none" dirty="0"/>
              <a:t>S</a:t>
            </a:r>
            <a:r>
              <a:rPr lang="en-US" sz="1600" b="1" cap="none" dirty="0" smtClean="0"/>
              <a:t>olutions for your audio/visual needs</a:t>
            </a:r>
            <a:endParaRPr lang="en-US" sz="1600" b="1" cap="none" dirty="0"/>
          </a:p>
        </p:txBody>
      </p:sp>
    </p:spTree>
    <p:extLst>
      <p:ext uri="{BB962C8B-B14F-4D97-AF65-F5344CB8AC3E}">
        <p14:creationId xmlns:p14="http://schemas.microsoft.com/office/powerpoint/2010/main" val="85930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1752600"/>
            <a:ext cx="35052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9600" y="1981200"/>
            <a:ext cx="4648200" cy="2743200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Design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Installation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Equipment Sales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Integration and Control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6019800" cy="5486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dirty="0" smtClean="0"/>
              <a:t>Get to know high tech </a:t>
            </a:r>
            <a:r>
              <a:rPr lang="en-US" sz="3200" dirty="0" err="1" smtClean="0"/>
              <a:t>av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648200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Available through Creative Commons </a:t>
            </a:r>
          </a:p>
          <a:p>
            <a:r>
              <a:rPr lang="en-US" sz="1050" dirty="0" smtClean="0"/>
              <a:t>Flickr: </a:t>
            </a:r>
            <a:r>
              <a:rPr lang="en-US" sz="1050" dirty="0" smtClean="0">
                <a:hlinkClick r:id="rId3"/>
              </a:rPr>
              <a:t> </a:t>
            </a:r>
            <a:r>
              <a:rPr lang="en-US" sz="1050" dirty="0" err="1" smtClean="0">
                <a:hlinkClick r:id="rId3"/>
              </a:rPr>
              <a:t>balako</a:t>
            </a:r>
            <a:r>
              <a:rPr lang="en-US" sz="1050" dirty="0" smtClean="0">
                <a:hlinkClick r:id="rId3"/>
              </a:rPr>
              <a:t>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5752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39100" cy="838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Design and installation </a:t>
            </a:r>
            <a:r>
              <a:rPr lang="en-US" b="1" dirty="0" smtClean="0"/>
              <a:t>solutions for 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97280"/>
            <a:ext cx="4038600" cy="548640"/>
          </a:xfrm>
        </p:spPr>
        <p:txBody>
          <a:bodyPr>
            <a:normAutofit/>
          </a:bodyPr>
          <a:lstStyle/>
          <a:p>
            <a:r>
              <a:rPr lang="en-US" b="1" cap="none" dirty="0"/>
              <a:t>P</a:t>
            </a:r>
            <a:r>
              <a:rPr lang="en-US" b="1" cap="none" dirty="0" smtClean="0"/>
              <a:t>utting the pieces together</a:t>
            </a:r>
            <a:endParaRPr lang="en-US" b="1" cap="non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26" y="1981200"/>
            <a:ext cx="3732874" cy="2097874"/>
          </a:xfrm>
        </p:spPr>
      </p:pic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700016" y="1981200"/>
            <a:ext cx="4139184" cy="282960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 smtClean="0"/>
              <a:t>Universities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Colleges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K-12 Schools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Places of worship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Corporate Conference Spaces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427738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Available through </a:t>
            </a:r>
            <a:r>
              <a:rPr lang="en-US" sz="1400" dirty="0" err="1" smtClean="0">
                <a:hlinkClick r:id="rId3"/>
              </a:rPr>
              <a:t>CreativeCommons</a:t>
            </a:r>
            <a:r>
              <a:rPr lang="en-US" sz="1400" dirty="0" smtClean="0">
                <a:hlinkClick r:id="rId3"/>
              </a:rPr>
              <a:t> </a:t>
            </a:r>
            <a:r>
              <a:rPr lang="en-US" sz="1400" dirty="0" err="1" smtClean="0">
                <a:hlinkClick r:id="rId3"/>
              </a:rPr>
              <a:t>flickr</a:t>
            </a:r>
            <a:r>
              <a:rPr lang="en-US" sz="1400" dirty="0" smtClean="0">
                <a:hlinkClick r:id="rId3"/>
              </a:rPr>
              <a:t>:</a:t>
            </a:r>
            <a:endParaRPr lang="en-US" sz="1400" dirty="0">
              <a:hlinkClick r:id="rId3"/>
            </a:endParaRPr>
          </a:p>
          <a:p>
            <a:r>
              <a:rPr lang="en-US" sz="1400" dirty="0" err="1" smtClean="0">
                <a:hlinkClick r:id="rId3"/>
              </a:rPr>
              <a:t>daintytime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70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6781800" cy="5486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Product solutions </a:t>
            </a:r>
            <a:r>
              <a:rPr lang="en-US" b="1" dirty="0" smtClean="0"/>
              <a:t>audio/visual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01848"/>
            <a:ext cx="3829050" cy="310896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LCD Projectors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DVD/VCR Players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Projector Screens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Document Cameras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Sound Fields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914400"/>
            <a:ext cx="4291584" cy="548640"/>
          </a:xfrm>
        </p:spPr>
        <p:txBody>
          <a:bodyPr/>
          <a:lstStyle/>
          <a:p>
            <a:r>
              <a:rPr lang="en-US" dirty="0" smtClean="0"/>
              <a:t>ISD #218 </a:t>
            </a:r>
            <a:r>
              <a:rPr lang="en-US" cap="none" dirty="0" smtClean="0"/>
              <a:t>classroom renovation</a:t>
            </a:r>
            <a:endParaRPr lang="en-US" cap="non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200"/>
            <a:ext cx="39624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00600" y="45720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Available through </a:t>
            </a:r>
            <a:r>
              <a:rPr lang="en-US" sz="1200" dirty="0" err="1" smtClean="0"/>
              <a:t>CreativeCommons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Flickr: </a:t>
            </a:r>
            <a:r>
              <a:rPr lang="en-US" sz="1200" dirty="0" err="1" smtClean="0">
                <a:hlinkClick r:id="rId3"/>
              </a:rPr>
              <a:t>OldShoeWomen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57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 smtClean="0"/>
              <a:t>Product solutions </a:t>
            </a:r>
            <a:r>
              <a:rPr lang="en-US" sz="2400" b="1" dirty="0" smtClean="0"/>
              <a:t>educational technologies</a:t>
            </a:r>
            <a:endParaRPr lang="en-US" sz="2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4191000" cy="426720"/>
          </a:xfrm>
        </p:spPr>
        <p:txBody>
          <a:bodyPr>
            <a:noAutofit/>
          </a:bodyPr>
          <a:lstStyle/>
          <a:p>
            <a:r>
              <a:rPr lang="en-US" sz="1600" b="1" cap="none" dirty="0" smtClean="0"/>
              <a:t>IWBs Support interaction</a:t>
            </a:r>
            <a:endParaRPr lang="en-US" sz="1600" b="1" cap="non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05000"/>
            <a:ext cx="2590800" cy="2759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676400"/>
            <a:ext cx="4215384" cy="2971800"/>
          </a:xfrm>
        </p:spPr>
        <p:txBody>
          <a:bodyPr>
            <a:normAutofit fontScale="92500"/>
          </a:bodyPr>
          <a:lstStyle/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Interactive Whiteboards</a:t>
            </a:r>
          </a:p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Student Response Systems</a:t>
            </a:r>
          </a:p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Assistive Technologies</a:t>
            </a:r>
          </a:p>
        </p:txBody>
      </p:sp>
    </p:spTree>
    <p:extLst>
      <p:ext uri="{BB962C8B-B14F-4D97-AF65-F5344CB8AC3E}">
        <p14:creationId xmlns:p14="http://schemas.microsoft.com/office/powerpoint/2010/main" val="417594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43</TotalTime>
  <Words>91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High tech av </vt:lpstr>
      <vt:lpstr>Get to know high tech av</vt:lpstr>
      <vt:lpstr>Design and installation solutions for </vt:lpstr>
      <vt:lpstr>Product solutions audio/visual</vt:lpstr>
      <vt:lpstr>Product solutions educational technologies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tech av</dc:title>
  <dc:creator>Marlie Barry</dc:creator>
  <cp:lastModifiedBy>Marlie Barry</cp:lastModifiedBy>
  <cp:revision>5</cp:revision>
  <dcterms:created xsi:type="dcterms:W3CDTF">2011-05-27T15:49:25Z</dcterms:created>
  <dcterms:modified xsi:type="dcterms:W3CDTF">2011-05-27T16:33:25Z</dcterms:modified>
</cp:coreProperties>
</file>