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1" r:id="rId4"/>
    <p:sldId id="262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8944-8A42-4FB3-8038-232FECF9B141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21C33F8-58C1-470F-8E04-75DDF3682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8944-8A42-4FB3-8038-232FECF9B141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C33F8-58C1-470F-8E04-75DDF3682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8944-8A42-4FB3-8038-232FECF9B141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C33F8-58C1-470F-8E04-75DDF3682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8944-8A42-4FB3-8038-232FECF9B141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C33F8-58C1-470F-8E04-75DDF3682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8944-8A42-4FB3-8038-232FECF9B141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21C33F8-58C1-470F-8E04-75DDF3682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8944-8A42-4FB3-8038-232FECF9B141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C33F8-58C1-470F-8E04-75DDF3682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8944-8A42-4FB3-8038-232FECF9B141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C33F8-58C1-470F-8E04-75DDF3682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8944-8A42-4FB3-8038-232FECF9B141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C33F8-58C1-470F-8E04-75DDF3682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8944-8A42-4FB3-8038-232FECF9B141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C33F8-58C1-470F-8E04-75DDF3682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8944-8A42-4FB3-8038-232FECF9B141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C33F8-58C1-470F-8E04-75DDF3682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8944-8A42-4FB3-8038-232FECF9B141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21C33F8-58C1-470F-8E04-75DDF3682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DC28944-8A42-4FB3-8038-232FECF9B141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21C33F8-58C1-470F-8E04-75DDF3682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nathanbaker/2960051819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redux/4298421692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flickr.com/photos/superkimbo/3121815917" TargetMode="External"/><Relationship Id="rId4" Type="http://schemas.openxmlformats.org/officeDocument/2006/relationships/hyperlink" Target="http://www.flickr.com/photos/ebeam/358628901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jamesclay/3509154129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Product and Installation Demonstration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       High Tech AV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to Know High Tech AV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790700"/>
            <a:ext cx="3749040" cy="32766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dirty="0" smtClean="0"/>
              <a:t>Design </a:t>
            </a:r>
          </a:p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dirty="0" smtClean="0"/>
              <a:t>Installation</a:t>
            </a:r>
          </a:p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dirty="0" smtClean="0"/>
              <a:t> Equipment </a:t>
            </a:r>
          </a:p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dirty="0" smtClean="0"/>
              <a:t>Sales Integration and Control</a:t>
            </a:r>
            <a:endParaRPr lang="en-US" dirty="0"/>
          </a:p>
        </p:txBody>
      </p:sp>
      <p:pic>
        <p:nvPicPr>
          <p:cNvPr id="8" name="Content Placeholder 7" descr="2960051819_bde983107a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286311" y="1447800"/>
            <a:ext cx="2486089" cy="3732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267200" y="52578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Available through Creative Commons </a:t>
            </a:r>
            <a:r>
              <a:rPr lang="en-US" dirty="0" err="1" smtClean="0"/>
              <a:t>Flickr</a:t>
            </a:r>
            <a:r>
              <a:rPr lang="en-US" dirty="0" smtClean="0"/>
              <a:t>: </a:t>
            </a:r>
            <a:r>
              <a:rPr lang="en-US" dirty="0" smtClean="0">
                <a:hlinkClick r:id="rId3"/>
              </a:rPr>
              <a:t>Nathan T Baker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Design and Installation Solutions for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48200" y="1752600"/>
            <a:ext cx="3810000" cy="28956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2000"/>
              </a:spcAft>
            </a:pPr>
            <a:r>
              <a:rPr lang="en-US" dirty="0" smtClean="0"/>
              <a:t>Universities Colleges, </a:t>
            </a:r>
          </a:p>
          <a:p>
            <a:pPr>
              <a:spcBef>
                <a:spcPts val="0"/>
              </a:spcBef>
              <a:spcAft>
                <a:spcPts val="2000"/>
              </a:spcAft>
            </a:pPr>
            <a:r>
              <a:rPr lang="en-US" dirty="0" smtClean="0"/>
              <a:t>K-12 Schools </a:t>
            </a:r>
          </a:p>
          <a:p>
            <a:pPr>
              <a:spcBef>
                <a:spcPts val="0"/>
              </a:spcBef>
              <a:spcAft>
                <a:spcPts val="2000"/>
              </a:spcAft>
            </a:pPr>
            <a:r>
              <a:rPr lang="en-US" dirty="0" smtClean="0"/>
              <a:t>Places of worship </a:t>
            </a:r>
          </a:p>
          <a:p>
            <a:pPr>
              <a:spcBef>
                <a:spcPts val="0"/>
              </a:spcBef>
              <a:spcAft>
                <a:spcPts val="2000"/>
              </a:spcAft>
            </a:pPr>
            <a:r>
              <a:rPr lang="en-US" dirty="0" smtClean="0"/>
              <a:t>Corporate Conference Spaces</a:t>
            </a:r>
            <a:endParaRPr lang="en-US" dirty="0"/>
          </a:p>
        </p:txBody>
      </p:sp>
      <p:pic>
        <p:nvPicPr>
          <p:cNvPr id="4" name="Picture 3" descr="4298421692_408ed3777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2514600"/>
            <a:ext cx="2286000" cy="3432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962400" y="53340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Available through Creative Commons </a:t>
            </a:r>
            <a:r>
              <a:rPr lang="en-US" dirty="0" err="1" smtClean="0"/>
              <a:t>Flickr</a:t>
            </a:r>
            <a:r>
              <a:rPr lang="en-US" dirty="0" smtClean="0"/>
              <a:t>: </a:t>
            </a:r>
            <a:r>
              <a:rPr lang="en-US" dirty="0" smtClean="0">
                <a:hlinkClick r:id="rId3"/>
              </a:rPr>
              <a:t>patrick h. </a:t>
            </a:r>
            <a:r>
              <a:rPr lang="en-US" dirty="0" err="1" smtClean="0">
                <a:hlinkClick r:id="rId3"/>
              </a:rPr>
              <a:t>lauke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47800" y="2133600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Versatile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Solutions Audio/</a:t>
            </a:r>
            <a:r>
              <a:rPr lang="en-US" dirty="0" err="1" smtClean="0"/>
              <a:t>Visua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657600" cy="2362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LCD Projectors </a:t>
            </a: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DVD/VCR </a:t>
            </a:r>
            <a:r>
              <a:rPr lang="en-US" dirty="0" smtClean="0"/>
              <a:t>Players </a:t>
            </a: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Projector </a:t>
            </a:r>
            <a:r>
              <a:rPr lang="en-US" dirty="0" smtClean="0"/>
              <a:t>Screens </a:t>
            </a: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Document </a:t>
            </a:r>
            <a:r>
              <a:rPr lang="en-US" dirty="0" smtClean="0"/>
              <a:t>Cameras </a:t>
            </a: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Sound </a:t>
            </a:r>
            <a:r>
              <a:rPr lang="en-US" dirty="0" smtClean="0"/>
              <a:t>Fields</a:t>
            </a:r>
            <a:endParaRPr lang="en-US" dirty="0"/>
          </a:p>
        </p:txBody>
      </p:sp>
      <p:pic>
        <p:nvPicPr>
          <p:cNvPr id="4" name="Picture 3" descr="3121815917_e955e07eb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2209800"/>
            <a:ext cx="3581400" cy="2686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3586289013_38bd6491d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3733800"/>
            <a:ext cx="2946400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85800" y="5934670"/>
            <a:ext cx="449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Available through Creative Commons </a:t>
            </a:r>
            <a:r>
              <a:rPr lang="en-US" dirty="0" err="1" smtClean="0"/>
              <a:t>Flickr</a:t>
            </a:r>
            <a:r>
              <a:rPr lang="en-US" dirty="0" smtClean="0"/>
              <a:t>: </a:t>
            </a:r>
            <a:r>
              <a:rPr lang="en-US" dirty="0" err="1" smtClean="0">
                <a:hlinkClick r:id="rId4"/>
              </a:rPr>
              <a:t>eBeam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10200" y="1828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Innovative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648200" y="49530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Available through Creative Commons </a:t>
            </a:r>
            <a:r>
              <a:rPr lang="en-US" dirty="0" err="1" smtClean="0"/>
              <a:t>Flickr</a:t>
            </a:r>
            <a:r>
              <a:rPr lang="en-US" dirty="0" smtClean="0"/>
              <a:t>: </a:t>
            </a:r>
            <a:r>
              <a:rPr lang="en-US" dirty="0" smtClean="0">
                <a:hlinkClick r:id="rId5"/>
              </a:rPr>
              <a:t>superkimbo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Product Solutions Educational Technologies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714500"/>
            <a:ext cx="3749040" cy="3429000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dirty="0" smtClean="0"/>
              <a:t>Interactive Whiteboards </a:t>
            </a:r>
          </a:p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dirty="0" smtClean="0"/>
              <a:t>Student Response Systems </a:t>
            </a:r>
          </a:p>
          <a:p>
            <a:pPr>
              <a:spcBef>
                <a:spcPts val="0"/>
              </a:spcBef>
              <a:spcAft>
                <a:spcPts val="3000"/>
              </a:spcAft>
            </a:pPr>
            <a:r>
              <a:rPr lang="en-US" dirty="0" smtClean="0"/>
              <a:t>Assistive Technologies</a:t>
            </a:r>
          </a:p>
          <a:p>
            <a:endParaRPr lang="en-US" dirty="0"/>
          </a:p>
        </p:txBody>
      </p:sp>
      <p:pic>
        <p:nvPicPr>
          <p:cNvPr id="5" name="Content Placeholder 4" descr="3509154129_f486daa9fe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495800" y="2209800"/>
            <a:ext cx="3749675" cy="2497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724400" y="1828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Interactive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267200" y="49530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Available through Creative Commons </a:t>
            </a:r>
            <a:r>
              <a:rPr lang="en-US" dirty="0" err="1" smtClean="0"/>
              <a:t>Flickr</a:t>
            </a:r>
            <a:r>
              <a:rPr lang="en-US" dirty="0" smtClean="0"/>
              <a:t>: </a:t>
            </a:r>
            <a:r>
              <a:rPr lang="en-US" dirty="0" smtClean="0">
                <a:hlinkClick r:id="rId3"/>
              </a:rPr>
              <a:t>James F. Clay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47</TotalTime>
  <Words>108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Equity</vt:lpstr>
      <vt:lpstr>       High Tech AV </vt:lpstr>
      <vt:lpstr>Get to Know High Tech AV</vt:lpstr>
      <vt:lpstr>Design and Installation Solutions for</vt:lpstr>
      <vt:lpstr>Product Solutions Audio/Visua</vt:lpstr>
      <vt:lpstr>Product Solutions Educational Technologies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Tech AV</dc:title>
  <dc:creator>Lynne</dc:creator>
  <cp:lastModifiedBy>Lynne</cp:lastModifiedBy>
  <cp:revision>8</cp:revision>
  <dcterms:created xsi:type="dcterms:W3CDTF">2011-05-27T18:40:50Z</dcterms:created>
  <dcterms:modified xsi:type="dcterms:W3CDTF">2011-05-28T01:06:55Z</dcterms:modified>
</cp:coreProperties>
</file>