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7"/>
  </p:notesMasterIdLst>
  <p:sldIdLst>
    <p:sldId id="256" r:id="rId2"/>
    <p:sldId id="260" r:id="rId3"/>
    <p:sldId id="261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4FDB6-C545-4501-BF9F-4B8A21411655}" type="datetimeFigureOut">
              <a:rPr lang="en-GB" smtClean="0"/>
              <a:pPr/>
              <a:t>29/05/2011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8CAA11-5E51-42ED-852C-84A0D007DA89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CAA11-5E51-42ED-852C-84A0D007DA89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CAA11-5E51-42ED-852C-84A0D007DA89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CAA11-5E51-42ED-852C-84A0D007DA89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CAA11-5E51-42ED-852C-84A0D007DA89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CAA11-5E51-42ED-852C-84A0D007DA89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6947A4A-6722-4945-A633-9E3B4BDC5BF1}" type="datetimeFigureOut">
              <a:rPr lang="en-GB" smtClean="0"/>
              <a:pPr/>
              <a:t>29/05/2011</a:t>
            </a:fld>
            <a:endParaRPr lang="en-GB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598E11A-D2A7-4ADA-B78E-59483CA9741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947A4A-6722-4945-A633-9E3B4BDC5BF1}" type="datetimeFigureOut">
              <a:rPr lang="en-GB" smtClean="0"/>
              <a:pPr/>
              <a:t>29/05/2011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98E11A-D2A7-4ADA-B78E-59483CA9741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26947A4A-6722-4945-A633-9E3B4BDC5BF1}" type="datetimeFigureOut">
              <a:rPr lang="en-GB" smtClean="0"/>
              <a:pPr/>
              <a:t>29/05/2011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598E11A-D2A7-4ADA-B78E-59483CA9741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947A4A-6722-4945-A633-9E3B4BDC5BF1}" type="datetimeFigureOut">
              <a:rPr lang="en-GB" smtClean="0"/>
              <a:pPr/>
              <a:t>29/05/2011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98E11A-D2A7-4ADA-B78E-59483CA9741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6947A4A-6722-4945-A633-9E3B4BDC5BF1}" type="datetimeFigureOut">
              <a:rPr lang="en-GB" smtClean="0"/>
              <a:pPr/>
              <a:t>29/05/2011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0598E11A-D2A7-4ADA-B78E-59483CA9741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947A4A-6722-4945-A633-9E3B4BDC5BF1}" type="datetimeFigureOut">
              <a:rPr lang="en-GB" smtClean="0"/>
              <a:pPr/>
              <a:t>29/05/2011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98E11A-D2A7-4ADA-B78E-59483CA9741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947A4A-6722-4945-A633-9E3B4BDC5BF1}" type="datetimeFigureOut">
              <a:rPr lang="en-GB" smtClean="0"/>
              <a:pPr/>
              <a:t>29/05/2011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98E11A-D2A7-4ADA-B78E-59483CA9741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947A4A-6722-4945-A633-9E3B4BDC5BF1}" type="datetimeFigureOut">
              <a:rPr lang="en-GB" smtClean="0"/>
              <a:pPr/>
              <a:t>29/05/2011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98E11A-D2A7-4ADA-B78E-59483CA9741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6947A4A-6722-4945-A633-9E3B4BDC5BF1}" type="datetimeFigureOut">
              <a:rPr lang="en-GB" smtClean="0"/>
              <a:pPr/>
              <a:t>29/05/2011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98E11A-D2A7-4ADA-B78E-59483CA9741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947A4A-6722-4945-A633-9E3B4BDC5BF1}" type="datetimeFigureOut">
              <a:rPr lang="en-GB" smtClean="0"/>
              <a:pPr/>
              <a:t>29/05/2011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98E11A-D2A7-4ADA-B78E-59483CA9741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947A4A-6722-4945-A633-9E3B4BDC5BF1}" type="datetimeFigureOut">
              <a:rPr lang="en-GB" smtClean="0"/>
              <a:pPr/>
              <a:t>29/05/2011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98E11A-D2A7-4ADA-B78E-59483CA9741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26947A4A-6722-4945-A633-9E3B4BDC5BF1}" type="datetimeFigureOut">
              <a:rPr lang="en-GB" smtClean="0"/>
              <a:pPr/>
              <a:t>29/05/2011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0598E11A-D2A7-4ADA-B78E-59483CA97412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hyperlink" Target="http://www.flickr.com/photos/dmpop/230881159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Kristen ITC" pitchFamily="66" charset="0"/>
              </a:rPr>
              <a:t>HIGH TECH </a:t>
            </a:r>
            <a:r>
              <a:rPr lang="en-US" dirty="0" smtClean="0">
                <a:solidFill>
                  <a:srgbClr val="FF0000"/>
                </a:solidFill>
                <a:latin typeface="Kristen ITC" pitchFamily="66" charset="0"/>
              </a:rPr>
              <a:t>AV</a:t>
            </a:r>
            <a:endParaRPr lang="en-GB" dirty="0">
              <a:solidFill>
                <a:srgbClr val="FF0000"/>
              </a:solidFill>
              <a:latin typeface="Kristen ITC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Kristen ITC" pitchFamily="66" charset="0"/>
              </a:rPr>
              <a:t>Solutions for your audio visual needs</a:t>
            </a:r>
            <a:endParaRPr lang="en-GB" sz="2000" dirty="0">
              <a:solidFill>
                <a:schemeClr val="bg1"/>
              </a:solidFill>
              <a:latin typeface="Kristen ITC" pitchFamily="66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us: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latin typeface="Kristen ITC" pitchFamily="66" charset="0"/>
              </a:rPr>
              <a:t>HIGH TECH </a:t>
            </a:r>
            <a:r>
              <a:rPr lang="en-US" b="1" dirty="0" smtClean="0">
                <a:solidFill>
                  <a:srgbClr val="FF0000"/>
                </a:solidFill>
                <a:latin typeface="Kristen ITC" pitchFamily="66" charset="0"/>
              </a:rPr>
              <a:t>AV</a:t>
            </a:r>
            <a:r>
              <a:rPr lang="en-US" dirty="0" smtClean="0">
                <a:latin typeface="Kristen ITC" pitchFamily="66" charset="0"/>
              </a:rPr>
              <a:t> </a:t>
            </a:r>
            <a:r>
              <a:rPr lang="en-US" dirty="0" smtClean="0"/>
              <a:t>specializes in installing audio/visual and educational technologies for universities, colleges, k-12 schools, places of worship and corporate conferences</a:t>
            </a:r>
            <a:r>
              <a:rPr lang="en-US" dirty="0" smtClean="0"/>
              <a:t>.</a:t>
            </a:r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We do all these in 4 easy steps: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Consultation</a:t>
            </a:r>
          </a:p>
          <a:p>
            <a:r>
              <a:rPr lang="en-US" dirty="0" smtClean="0"/>
              <a:t>Design</a:t>
            </a:r>
          </a:p>
          <a:p>
            <a:r>
              <a:rPr lang="en-US" dirty="0" smtClean="0"/>
              <a:t>Equipment purchase</a:t>
            </a:r>
          </a:p>
          <a:p>
            <a:r>
              <a:rPr lang="en-US" dirty="0" smtClean="0"/>
              <a:t>Installation </a:t>
            </a:r>
          </a:p>
          <a:p>
            <a:endParaRPr lang="en-GB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dirty="0" smtClean="0"/>
              <a:t>OUR SOLUTIONS PROVIDE:</a:t>
            </a:r>
            <a:endParaRPr lang="en-GB" sz="28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One button on/off</a:t>
            </a:r>
          </a:p>
          <a:p>
            <a:pPr>
              <a:buNone/>
            </a:pPr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Volume control</a:t>
            </a:r>
          </a:p>
          <a:p>
            <a:pPr>
              <a:buNone/>
            </a:pPr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Easy to switch components</a:t>
            </a:r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dirty="0" smtClean="0"/>
              <a:t>ALL IN ONE MEDIA STATION</a:t>
            </a:r>
            <a:endParaRPr lang="en-GB" sz="280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600" dirty="0" smtClean="0"/>
              <a:t>Tidy laptop connections</a:t>
            </a:r>
          </a:p>
          <a:p>
            <a:pPr>
              <a:buFont typeface="Wingdings" pitchFamily="2" charset="2"/>
              <a:buChar char="v"/>
            </a:pPr>
            <a:r>
              <a:rPr lang="en-US" sz="2600" dirty="0" smtClean="0"/>
              <a:t>Power</a:t>
            </a:r>
          </a:p>
          <a:p>
            <a:pPr>
              <a:buFont typeface="Wingdings" pitchFamily="2" charset="2"/>
              <a:buChar char="v"/>
            </a:pPr>
            <a:r>
              <a:rPr lang="en-US" sz="2600" dirty="0" smtClean="0"/>
              <a:t>Video</a:t>
            </a:r>
          </a:p>
          <a:p>
            <a:pPr>
              <a:buFont typeface="Wingdings" pitchFamily="2" charset="2"/>
              <a:buChar char="v"/>
            </a:pPr>
            <a:r>
              <a:rPr lang="en-US" sz="2600" dirty="0" smtClean="0"/>
              <a:t>Audio</a:t>
            </a:r>
            <a:endParaRPr lang="en-US" sz="2600" dirty="0" smtClean="0"/>
          </a:p>
        </p:txBody>
      </p:sp>
      <p:pic>
        <p:nvPicPr>
          <p:cNvPr id="8" name="Content Placeholder 7" descr="Image 3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3886200" y="1905000"/>
            <a:ext cx="4041775" cy="3031331"/>
          </a:xfrm>
        </p:spPr>
      </p:pic>
      <p:sp>
        <p:nvSpPr>
          <p:cNvPr id="11" name="Rectangle 10"/>
          <p:cNvSpPr/>
          <p:nvPr/>
        </p:nvSpPr>
        <p:spPr>
          <a:xfrm>
            <a:off x="4419600" y="575446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Available through Creative Commons </a:t>
            </a:r>
            <a:r>
              <a:rPr lang="en-US" dirty="0" err="1" smtClean="0"/>
              <a:t>flickr:</a:t>
            </a:r>
            <a:r>
              <a:rPr lang="en-US" dirty="0" err="1" smtClean="0">
                <a:hlinkClick r:id="rId4"/>
              </a:rPr>
              <a:t>dmpop</a:t>
            </a: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203</TotalTime>
  <Words>85</Words>
  <Application>Microsoft Office PowerPoint</Application>
  <PresentationFormat>On-screen Show (4:3)</PresentationFormat>
  <Paragraphs>26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Opulent</vt:lpstr>
      <vt:lpstr>HIGH TECH AV</vt:lpstr>
      <vt:lpstr>About us:</vt:lpstr>
      <vt:lpstr>We do all these in 4 easy steps:</vt:lpstr>
      <vt:lpstr>OUR SOLUTIONS PROVIDE:</vt:lpstr>
      <vt:lpstr>ALL IN ONE MEDIA STATION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 TECH AV</dc:title>
  <dc:creator>Florence</dc:creator>
  <cp:lastModifiedBy>Florence</cp:lastModifiedBy>
  <cp:revision>21</cp:revision>
  <dcterms:created xsi:type="dcterms:W3CDTF">2011-05-25T22:58:26Z</dcterms:created>
  <dcterms:modified xsi:type="dcterms:W3CDTF">2011-05-30T00:13:48Z</dcterms:modified>
</cp:coreProperties>
</file>